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Başlık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7" name="16 Alt Başlık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30" name="29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19" name="18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7" name="2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ek Köşesi Kesik ve Yuvarlatılmış Dikdörtgen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 Üçgen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  <p:sp>
        <p:nvSpPr>
          <p:cNvPr id="10" name="9 Serbest Form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Serbest Form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Serbest Form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Serbest Form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Başlık Yer Tutucusu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0" name="29 Metin Yer Tutucusu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0" name="9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9F75050-0E15-4C5B-92B0-66D068882F1F}" type="datetimeFigureOut">
              <a:rPr lang="tr-TR" smtClean="0"/>
              <a:pPr/>
              <a:t>5.08.2021</a:t>
            </a:fld>
            <a:endParaRPr lang="tr-TR"/>
          </a:p>
        </p:txBody>
      </p:sp>
      <p:sp>
        <p:nvSpPr>
          <p:cNvPr id="22" name="21 Altbilgi Yer Tutucusu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18" name="17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grpSp>
        <p:nvGrpSpPr>
          <p:cNvPr id="2" name="1 Grup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Serbest Form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Serbest Form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Su Satış Otomasyonu</a:t>
            </a:r>
            <a:endParaRPr lang="tr-TR" dirty="0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Umut Altın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11_register_page_yello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700808"/>
            <a:ext cx="2800741" cy="3943901"/>
          </a:xfrm>
        </p:spPr>
      </p:pic>
      <p:pic>
        <p:nvPicPr>
          <p:cNvPr id="5" name="4 Resim" descr="12_register_page_correc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1700808"/>
            <a:ext cx="2781688" cy="3949224"/>
          </a:xfrm>
          <a:prstGeom prst="rect">
            <a:avLst/>
          </a:prstGeom>
        </p:spPr>
      </p:pic>
      <p:pic>
        <p:nvPicPr>
          <p:cNvPr id="7" name="6 Resim" descr="13_register_finis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1700808"/>
            <a:ext cx="2762636" cy="3924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14_sav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340768"/>
            <a:ext cx="8208912" cy="447092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15_secim_yapınız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700808"/>
            <a:ext cx="8229600" cy="3524272"/>
          </a:xfrm>
        </p:spPr>
      </p:pic>
      <p:sp>
        <p:nvSpPr>
          <p:cNvPr id="5" name="4 Metin kutusu"/>
          <p:cNvSpPr txBox="1"/>
          <p:nvPr/>
        </p:nvSpPr>
        <p:spPr>
          <a:xfrm>
            <a:off x="539552" y="105273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Seçim gerektiren tuşlar kullanıcıyı seçim yapması için uyarır.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16_edi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8229600" cy="35202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17_edi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844824"/>
            <a:ext cx="2772162" cy="3968277"/>
          </a:xfrm>
        </p:spPr>
      </p:pic>
      <p:pic>
        <p:nvPicPr>
          <p:cNvPr id="5" name="4 Resim" descr="18_edi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1844824"/>
            <a:ext cx="2781688" cy="4006382"/>
          </a:xfrm>
          <a:prstGeom prst="rect">
            <a:avLst/>
          </a:prstGeom>
        </p:spPr>
      </p:pic>
      <p:pic>
        <p:nvPicPr>
          <p:cNvPr id="6" name="5 Resim" descr="19_edi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1844824"/>
            <a:ext cx="2762636" cy="3991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20_edi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484784"/>
            <a:ext cx="8208912" cy="44353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21_delet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2132856"/>
            <a:ext cx="8229600" cy="349994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22_delet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2204864"/>
            <a:ext cx="8229600" cy="35011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23_or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2132856"/>
            <a:ext cx="8229600" cy="35001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24_or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556792"/>
            <a:ext cx="2915057" cy="4220164"/>
          </a:xfrm>
        </p:spPr>
      </p:pic>
      <p:pic>
        <p:nvPicPr>
          <p:cNvPr id="6" name="5 Resim" descr="26_or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556792"/>
            <a:ext cx="2886478" cy="4220164"/>
          </a:xfrm>
          <a:prstGeom prst="rect">
            <a:avLst/>
          </a:prstGeom>
        </p:spPr>
      </p:pic>
      <p:sp>
        <p:nvSpPr>
          <p:cNvPr id="7" name="6 Metin kutusu"/>
          <p:cNvSpPr txBox="1"/>
          <p:nvPr/>
        </p:nvSpPr>
        <p:spPr>
          <a:xfrm>
            <a:off x="683568" y="105273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Tutar harici alanlar otomatik olarak doldurulur ve değiştirilemez.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Database</a:t>
            </a:r>
            <a:r>
              <a:rPr lang="tr-TR" dirty="0" smtClean="0"/>
              <a:t> – </a:t>
            </a:r>
            <a:r>
              <a:rPr lang="tr-TR" dirty="0" err="1" smtClean="0"/>
              <a:t>Db</a:t>
            </a:r>
            <a:r>
              <a:rPr lang="tr-TR" dirty="0" smtClean="0"/>
              <a:t> Browser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SQLite</a:t>
            </a:r>
            <a:endParaRPr lang="tr-TR" dirty="0"/>
          </a:p>
        </p:txBody>
      </p:sp>
      <p:pic>
        <p:nvPicPr>
          <p:cNvPr id="6" name="5 İçerik Yer Tutucusu" descr="db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988840"/>
            <a:ext cx="8229600" cy="37444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27_or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340768"/>
            <a:ext cx="2886478" cy="4239217"/>
          </a:xfrm>
        </p:spPr>
      </p:pic>
      <p:pic>
        <p:nvPicPr>
          <p:cNvPr id="5" name="4 Resim" descr="28_or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1340768"/>
            <a:ext cx="2905531" cy="4248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29_or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772816"/>
            <a:ext cx="7344816" cy="4473158"/>
          </a:xfrm>
        </p:spPr>
      </p:pic>
      <p:sp>
        <p:nvSpPr>
          <p:cNvPr id="5" name="4 Metin kutusu"/>
          <p:cNvSpPr txBox="1"/>
          <p:nvPr/>
        </p:nvSpPr>
        <p:spPr>
          <a:xfrm>
            <a:off x="683568" y="105273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Program girilen tutar sonrasına otomatik olarak “TL” ekler ve durumunu “Hazırlanıyor…” olarak doldurur.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İçerik Yer Tutucusu" descr="30_or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844824"/>
            <a:ext cx="8229600" cy="35053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5 İçerik Yer Tutucusu" descr="31_or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82630"/>
            <a:ext cx="8229600" cy="349450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32_or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19672" y="1412776"/>
            <a:ext cx="5472608" cy="452858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33_refres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19672" y="1556792"/>
            <a:ext cx="5472608" cy="4574120"/>
          </a:xfrm>
        </p:spPr>
      </p:pic>
      <p:sp>
        <p:nvSpPr>
          <p:cNvPr id="5" name="4 Metin kutusu"/>
          <p:cNvSpPr txBox="1"/>
          <p:nvPr/>
        </p:nvSpPr>
        <p:spPr>
          <a:xfrm>
            <a:off x="683568" y="105273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Yenileme tuşu bütün siparişleri getirir.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34_delet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772816"/>
            <a:ext cx="8229600" cy="34650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35_delet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556792"/>
            <a:ext cx="8229600" cy="3482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36_delet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556792"/>
            <a:ext cx="8229600" cy="35364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37_delet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8229600" cy="34879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Dashboard</a:t>
            </a:r>
            <a:endParaRPr lang="tr-T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3 İçerik Yer Tutucusu" descr="1_dashboar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2132856"/>
            <a:ext cx="8229600" cy="34933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38_or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772816"/>
            <a:ext cx="8229600" cy="3502564"/>
          </a:xfrm>
        </p:spPr>
      </p:pic>
      <p:sp>
        <p:nvSpPr>
          <p:cNvPr id="5" name="4 Metin kutusu"/>
          <p:cNvSpPr txBox="1"/>
          <p:nvPr/>
        </p:nvSpPr>
        <p:spPr>
          <a:xfrm>
            <a:off x="683568" y="105273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Sipariş olmadığı zaman “Tümünü Sil” tuşu uyarı verir.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39_or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916832"/>
            <a:ext cx="8229600" cy="3508009"/>
          </a:xfrm>
        </p:spPr>
      </p:pic>
      <p:sp>
        <p:nvSpPr>
          <p:cNvPr id="5" name="4 Metin kutusu"/>
          <p:cNvSpPr txBox="1"/>
          <p:nvPr/>
        </p:nvSpPr>
        <p:spPr>
          <a:xfrm>
            <a:off x="683568" y="105273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Sipariş olmadığı zaman “Bu Günün Siparişi” tuşu uyarı verir.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İçerik Yer Tutucusu" descr="2_se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772816"/>
            <a:ext cx="8229600" cy="34532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3_se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988840"/>
            <a:ext cx="8229600" cy="3497345"/>
          </a:xfrm>
        </p:spPr>
      </p:pic>
      <p:sp>
        <p:nvSpPr>
          <p:cNvPr id="6" name="5 Metin kutusu"/>
          <p:cNvSpPr txBox="1"/>
          <p:nvPr/>
        </p:nvSpPr>
        <p:spPr>
          <a:xfrm>
            <a:off x="467544" y="1340768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Arial" pitchFamily="34" charset="0"/>
                <a:cs typeface="Arial" pitchFamily="34" charset="0"/>
              </a:rPr>
              <a:t>Müşteri Soyadı bölümünde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tr-TR" sz="1600" dirty="0" err="1" smtClean="0">
                <a:latin typeface="Arial" pitchFamily="34" charset="0"/>
                <a:cs typeface="Arial" pitchFamily="34" charset="0"/>
              </a:rPr>
              <a:t>Enter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”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tuşuna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basılıp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da arama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gerçekleştirilebilir.</a:t>
            </a:r>
            <a:endParaRPr lang="tr-TR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İçerik Yer Tutucusu" descr="5_search_refresh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700808"/>
            <a:ext cx="8229600" cy="3510793"/>
          </a:xfrm>
        </p:spPr>
      </p:pic>
      <p:sp>
        <p:nvSpPr>
          <p:cNvPr id="7" name="6 Metin kutusu"/>
          <p:cNvSpPr txBox="1"/>
          <p:nvPr/>
        </p:nvSpPr>
        <p:spPr>
          <a:xfrm>
            <a:off x="467544" y="105273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Yenile tuşu tabloyu yeniler ve yazı alanlarını temizler.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6_add_button_press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772816"/>
            <a:ext cx="8229600" cy="34933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7_register_pag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844824"/>
            <a:ext cx="2829320" cy="4001059"/>
          </a:xfrm>
        </p:spPr>
      </p:pic>
      <p:pic>
        <p:nvPicPr>
          <p:cNvPr id="5" name="4 Resim" descr="8_register_page_err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844824"/>
            <a:ext cx="2810267" cy="4020111"/>
          </a:xfrm>
          <a:prstGeom prst="rect">
            <a:avLst/>
          </a:prstGeom>
        </p:spPr>
      </p:pic>
      <p:sp>
        <p:nvSpPr>
          <p:cNvPr id="7" name="6 Metin kutusu"/>
          <p:cNvSpPr txBox="1"/>
          <p:nvPr/>
        </p:nvSpPr>
        <p:spPr>
          <a:xfrm>
            <a:off x="683568" y="105273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“</a:t>
            </a:r>
            <a:r>
              <a:rPr lang="tr-TR" dirty="0" err="1" smtClean="0"/>
              <a:t>Enter</a:t>
            </a:r>
            <a:r>
              <a:rPr lang="tr-TR" dirty="0" smtClean="0"/>
              <a:t>” tuşu ile bir sonraki alana geçirilebilir. Son alan “Kaydet” tuşunu çalıştırır.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9_register_page_wrong_phon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700808"/>
            <a:ext cx="2791215" cy="3962953"/>
          </a:xfrm>
        </p:spPr>
      </p:pic>
      <p:pic>
        <p:nvPicPr>
          <p:cNvPr id="5" name="4 Resim" descr="10_register_page_err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700808"/>
            <a:ext cx="2791215" cy="3915322"/>
          </a:xfrm>
          <a:prstGeom prst="rect">
            <a:avLst/>
          </a:prstGeom>
        </p:spPr>
      </p:pic>
      <p:sp>
        <p:nvSpPr>
          <p:cNvPr id="6" name="5 Metin kutusu"/>
          <p:cNvSpPr txBox="1"/>
          <p:nvPr/>
        </p:nvSpPr>
        <p:spPr>
          <a:xfrm>
            <a:off x="683568" y="105273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Program telefon numaralarını on haneli ve sıfırsız ister.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kış">
  <a:themeElements>
    <a:clrScheme name="Akış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Akış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kış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64</TotalTime>
  <Words>125</Words>
  <Application>Microsoft Office PowerPoint</Application>
  <PresentationFormat>Ekran Gösterisi (4:3)</PresentationFormat>
  <Paragraphs>14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2" baseType="lpstr">
      <vt:lpstr>Akış</vt:lpstr>
      <vt:lpstr>Su Satış Otomasyonu</vt:lpstr>
      <vt:lpstr>Database – Db Browser For SQLite</vt:lpstr>
      <vt:lpstr>Dashboard</vt:lpstr>
      <vt:lpstr>Slayt 4</vt:lpstr>
      <vt:lpstr>Slayt 5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Slayt 15</vt:lpstr>
      <vt:lpstr>Slayt 16</vt:lpstr>
      <vt:lpstr>Slayt 17</vt:lpstr>
      <vt:lpstr>Slayt 18</vt:lpstr>
      <vt:lpstr>Slayt 19</vt:lpstr>
      <vt:lpstr>Slayt 20</vt:lpstr>
      <vt:lpstr>Slayt 21</vt:lpstr>
      <vt:lpstr>Slayt 22</vt:lpstr>
      <vt:lpstr>Slayt 23</vt:lpstr>
      <vt:lpstr>Slayt 24</vt:lpstr>
      <vt:lpstr>Slayt 25</vt:lpstr>
      <vt:lpstr>Slayt 26</vt:lpstr>
      <vt:lpstr>Slayt 27</vt:lpstr>
      <vt:lpstr>Slayt 28</vt:lpstr>
      <vt:lpstr>Slayt 29</vt:lpstr>
      <vt:lpstr>Slayt 30</vt:lpstr>
      <vt:lpstr>Slayt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 Satış Otomasyonu</dc:title>
  <dc:creator>User</dc:creator>
  <cp:lastModifiedBy>User</cp:lastModifiedBy>
  <cp:revision>19</cp:revision>
  <dcterms:created xsi:type="dcterms:W3CDTF">2021-08-05T14:09:04Z</dcterms:created>
  <dcterms:modified xsi:type="dcterms:W3CDTF">2021-08-05T15:24:19Z</dcterms:modified>
</cp:coreProperties>
</file>